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60" r:id="rId2"/>
    <p:sldId id="462" r:id="rId3"/>
    <p:sldId id="461" r:id="rId4"/>
    <p:sldId id="4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DEB0B2-BEE7-7182-E555-3A489E52B25C}" name="Taneise Perry" initials="TP" userId="S::tperry@stratacomm.net::8f3e94f9-df11-4661-ba72-8b86cada7a0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C8558-5B8D-4AE0-9230-11701E1F4F75}" type="datetimeFigureOut">
              <a:t>8/22/2025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4FC38-A244-457D-9423-F53C9C470D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2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DDC6-F424-4200-1AA5-0149EB6E1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4A9C1-151F-E3BE-E1B4-80E3C953D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7CEEC-9604-214B-F182-046D493AE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D9845-476A-B12A-DD18-C2485B84D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9640-E978-CDA7-699B-0A82FB65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5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D4BC2-2F57-270A-576F-F9C5C8C1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CFA9D-FFEA-1756-E231-9C13E20EE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B15BB-3152-F863-2A9A-96088C57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8C705-3FDD-5B4A-8712-0295C996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6997C-4AE2-DDCE-C207-DAA34A4E7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9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683A-48D8-1CE0-8A15-B9C211E61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6EC67-BBC6-B1F1-D643-74C13E68A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F370F-57F1-A9E1-8791-D70AA4BAD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FDFF6-962D-36E1-DF23-0AE66121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E3AA4-C918-645C-B823-73AC0CD0B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3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0B2E3-7FD0-D632-5169-F301391FC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6FD22-9701-112A-4ED6-F675FE0596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DE00F-FECF-72F0-2C63-FF7B8A5CF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1389D-17F4-B1ED-226E-5128AEC81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B513B-5C2B-FB56-87AC-2C6C1AEB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5D753-52B4-23BC-441D-9C58B2F9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4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2C92-E4B7-DAA7-6382-6677E0E1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69A56-8185-A96A-D4C0-929AF3B5A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83E94-A23E-E1B7-F19C-A4AFE516D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E71C16-DB62-812C-FF30-B055923682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DFB287-FFE7-A1E9-7A87-87F60A4D87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C227F4-4726-67D3-B46E-6E90D12E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A94DD0-F4BD-AA76-F7D3-38807035B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D948DE-3223-E68F-4F6A-19910F8D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67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91A38-02D7-BEC9-C26A-0E857DB6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4B6C3C-0F16-B55D-9A82-259CE5B09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43B67-F08F-16E9-DBBB-FAC7EDCAB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5035B-F1F7-FB0C-1402-43F2CAEAB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0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8E0354-BE6E-06AB-5C47-7B622173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C7090-7D5E-8CAB-0A3E-B4B41C6E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7B89F-00D6-44A3-F0E1-F8EA78D39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07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15A6-9504-A7A1-E410-6E1045E3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A3F1F-B579-0852-E898-DD2FE6FAB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9AAC7-6A43-EA0E-D2FB-A5DC8497C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72039-2915-ADFD-330F-116DC3B2C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98233-F0C9-5D6A-8372-E29D7D99B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54767-8ABB-5B4C-7526-AEF7201FC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6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9700A-3706-78FF-F58B-BAB54C8A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4CAB8E-92AD-06A5-06FE-E5A073AC23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678AA-2D8F-9611-38AA-BAAE3F08A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C13A4-8BB5-B050-5A40-2505210E6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CCC9E-22B7-A575-8F97-9F8E11419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EB04A-7ACB-3DD2-26E1-965EB6AE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3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A83F-1E69-BFB8-F5BF-3DA346B8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FA49E3-A79C-8DFA-4EC9-17BD5F841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524A3-F8BB-6304-539B-6ED5D1923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49871-8F7E-CE97-A834-80545EFFA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02461-8A04-FFBD-5E82-C7D4B8E5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6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E91E9B-0D66-F0DA-A048-33B9559B50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C974E-D2F9-8D61-A432-27E7599FE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122F0-2E13-A719-37E4-8149E08F7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9C41D-FF36-0536-1D88-F582BF7AD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76883-3441-482D-4DDC-73114FF4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20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58082-F318-42B1-9B3A-17B8BA7347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112014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11201400" cy="48463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" y="1359434"/>
            <a:ext cx="11201400" cy="1"/>
          </a:xfrm>
          <a:prstGeom prst="line">
            <a:avLst/>
          </a:prstGeom>
          <a:ln w="41275" cap="rnd">
            <a:solidFill>
              <a:srgbClr val="929292"/>
            </a:solidFill>
            <a:custDash>
              <a:ds d="100000" sp="200000"/>
            </a:custDash>
          </a:ln>
        </p:spPr>
        <p:txBody>
          <a:bodyPr lIns="0" tIns="0" rIns="0" bIns="0" anchor="ctr"/>
          <a:lstStyle/>
          <a:p>
            <a:pPr defTabSz="8255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561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E31F01-F3DB-1EAD-5001-2E4881F1D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F9F14-A678-EF25-D845-D98E09BD3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BE1AA-F8BC-F7B7-6F8E-1B40255B9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C6252-5021-4B23-9394-61845FCFF5EC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D08E7-53A2-F30A-0604-ACE8223DD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55DEE-25C9-6C93-DD52-FBB632557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B2F9-10C6-42A9-BB9D-A7393D9E3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16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29CF8E-A58B-AD77-A01E-2A1B0124C5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58082-F318-42B1-9B3A-17B8BA73474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7FF4F8-5AAA-9350-79A7-E2BE1E6CE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Nic Suriano (Fandom)  - 2025 Click It or Ticket Campaign</a:t>
            </a:r>
          </a:p>
        </p:txBody>
      </p:sp>
      <p:pic>
        <p:nvPicPr>
          <p:cNvPr id="8" name="Life is a game of choices, will you make the right one #ClickItOrTicket">
            <a:hlinkClick r:id="" action="ppaction://media"/>
            <a:extLst>
              <a:ext uri="{FF2B5EF4-FFF2-40B4-BE49-F238E27FC236}">
                <a16:creationId xmlns:a16="http://schemas.microsoft.com/office/drawing/2014/main" id="{DE05E0ED-4E9C-3F80-8DD2-C88E42A9D97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31885" y="1530829"/>
            <a:ext cx="2773362" cy="49313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7FCD67-4048-7811-4C16-76128B051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155" y="1542035"/>
            <a:ext cx="5550621" cy="49284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125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A07515-9184-6651-0715-FE140E91FC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58082-F318-42B1-9B3A-17B8BA73474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3C9871-68A5-7FBF-ED57-1A22ECFA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Frank Lee (Fandom) - 2024 Impaired Campaign</a:t>
            </a:r>
            <a:endParaRPr lang="en-US">
              <a:ea typeface="Calibri Light"/>
              <a:cs typeface="Calibri Light"/>
            </a:endParaRPr>
          </a:p>
        </p:txBody>
      </p:sp>
      <p:pic>
        <p:nvPicPr>
          <p:cNvPr id="5" name="D&amp;D Campaigns can take a looooong time. Don’t roll the dice in real life by driving drunk ⚔️ #Dr">
            <a:hlinkClick r:id="" action="ppaction://media"/>
            <a:extLst>
              <a:ext uri="{FF2B5EF4-FFF2-40B4-BE49-F238E27FC236}">
                <a16:creationId xmlns:a16="http://schemas.microsoft.com/office/drawing/2014/main" id="{2C5A4D0F-4110-1070-D196-26E2DF6A11B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09521" y="1492240"/>
            <a:ext cx="2870343" cy="51037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017BDCBC-21CE-3D65-36FF-2C22B2634C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08" y="1492240"/>
            <a:ext cx="5689599" cy="50667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screenshot of a phone&#10;&#10;AI-generated content may be incorrect.">
            <a:extLst>
              <a:ext uri="{FF2B5EF4-FFF2-40B4-BE49-F238E27FC236}">
                <a16:creationId xmlns:a16="http://schemas.microsoft.com/office/drawing/2014/main" id="{6CB8F54F-7E92-8FB0-CEC1-A7F5A86CD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43" y="4434319"/>
            <a:ext cx="1943100" cy="787400"/>
          </a:xfrm>
          <a:prstGeom prst="rect">
            <a:avLst/>
          </a:prstGeom>
        </p:spPr>
      </p:pic>
      <p:pic>
        <p:nvPicPr>
          <p:cNvPr id="11" name="Picture 10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639C4B6B-B5C8-7741-C05D-5B7A51715F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361" y="1981200"/>
            <a:ext cx="19939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3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59EA11-AC03-0B46-789C-0543197242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58082-F318-42B1-9B3A-17B8BA73474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E9E4D1-9A02-DA33-94B9-DFEF99509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Mark Ingram II (Sinclair)  - 2024 Labor Day Campaign</a:t>
            </a:r>
            <a:endParaRPr lang="en-US">
              <a:ea typeface="Calibri Light"/>
              <a:cs typeface="Calibri Light"/>
            </a:endParaRPr>
          </a:p>
        </p:txBody>
      </p:sp>
      <p:pic>
        <p:nvPicPr>
          <p:cNvPr id="5" name="Your world would completely change with a DUI. Plan for a sober driver instead. @NHTSAgov #Drive">
            <a:hlinkClick r:id="" action="ppaction://media"/>
            <a:extLst>
              <a:ext uri="{FF2B5EF4-FFF2-40B4-BE49-F238E27FC236}">
                <a16:creationId xmlns:a16="http://schemas.microsoft.com/office/drawing/2014/main" id="{42FDCF1D-398C-A976-345F-9DE712C3C98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1013" y="1564922"/>
            <a:ext cx="2882977" cy="5134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screenshot of a video&#10;&#10;AI-generated content may be incorrect.">
            <a:extLst>
              <a:ext uri="{FF2B5EF4-FFF2-40B4-BE49-F238E27FC236}">
                <a16:creationId xmlns:a16="http://schemas.microsoft.com/office/drawing/2014/main" id="{8FCDDA4C-9F83-5D74-7AC2-5E31A63B9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31" y="1564923"/>
            <a:ext cx="5759041" cy="51408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75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HTSA BDUB Video 1 Revised">
            <a:hlinkClick r:id="" action="ppaction://media"/>
            <a:extLst>
              <a:ext uri="{FF2B5EF4-FFF2-40B4-BE49-F238E27FC236}">
                <a16:creationId xmlns:a16="http://schemas.microsoft.com/office/drawing/2014/main" id="{FD57C782-FC7D-5F97-F5F9-F68714E533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68801" y="1582271"/>
            <a:ext cx="2798016" cy="4993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C6EE9C-B7E1-4014-50EC-337E45C76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444" y="1580029"/>
            <a:ext cx="5102731" cy="4997824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55C6A0C9-2A11-29C7-6DEA-DB85997CB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6"/>
            <a:ext cx="112014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"</a:t>
            </a:r>
            <a:r>
              <a:rPr lang="en-US" sz="4000" err="1"/>
              <a:t>BDub</a:t>
            </a:r>
            <a:r>
              <a:rPr lang="en-US" sz="4000" dirty="0"/>
              <a:t>" - 2024 Ride Sober / Labor Day Holiday Campaign</a:t>
            </a:r>
            <a:endParaRPr lang="en-US" sz="4000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6842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47</Words>
  <Application>Microsoft Office PowerPoint</Application>
  <PresentationFormat>Widescreen</PresentationFormat>
  <Paragraphs>7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Nic Suriano (Fandom)  - 2025 Click It or Ticket Campaign</vt:lpstr>
      <vt:lpstr>Frank Lee (Fandom) - 2024 Impaired Campaign</vt:lpstr>
      <vt:lpstr>Mark Ingram II (Sinclair)  - 2024 Labor Day Campaign</vt:lpstr>
      <vt:lpstr>"BDub" - 2024 Ride Sober / Labor Day Holiday Campaign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Gordon, Gabriela (NHTSA)</dc:creator>
  <cp:lastModifiedBy>Church, Christopher (NHTSA)</cp:lastModifiedBy>
  <cp:revision>42</cp:revision>
  <dcterms:created xsi:type="dcterms:W3CDTF">2025-08-13T14:46:14Z</dcterms:created>
  <dcterms:modified xsi:type="dcterms:W3CDTF">2025-08-22T14:13:45Z</dcterms:modified>
</cp:coreProperties>
</file>